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3" r:id="rId2"/>
  </p:sldMasterIdLst>
  <p:notesMasterIdLst>
    <p:notesMasterId r:id="rId13"/>
  </p:notesMasterIdLst>
  <p:sldIdLst>
    <p:sldId id="256" r:id="rId3"/>
    <p:sldId id="285" r:id="rId4"/>
    <p:sldId id="272" r:id="rId5"/>
    <p:sldId id="273" r:id="rId6"/>
    <p:sldId id="295" r:id="rId7"/>
    <p:sldId id="296" r:id="rId8"/>
    <p:sldId id="297" r:id="rId9"/>
    <p:sldId id="277" r:id="rId10"/>
    <p:sldId id="299" r:id="rId11"/>
    <p:sldId id="27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and agenda" id="{7EDDF8A8-7696-46D3-A45C-48D1A560C472}">
          <p14:sldIdLst>
            <p14:sldId id="256"/>
          </p14:sldIdLst>
        </p14:section>
        <p14:section name="Section" id="{98D1CFC9-DB7A-46D0-967D-01FE41399260}">
          <p14:sldIdLst>
            <p14:sldId id="285"/>
            <p14:sldId id="272"/>
            <p14:sldId id="273"/>
            <p14:sldId id="295"/>
            <p14:sldId id="296"/>
            <p14:sldId id="297"/>
            <p14:sldId id="277"/>
            <p14:sldId id="299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0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e Thomas" initials="JT" lastIdx="7" clrIdx="0">
    <p:extLst>
      <p:ext uri="{19B8F6BF-5375-455C-9EA6-DF929625EA0E}">
        <p15:presenceInfo xmlns:p15="http://schemas.microsoft.com/office/powerpoint/2012/main" userId="S-1-5-21-2926237862-3770063950-2320700579-6582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6837" autoAdjust="0"/>
  </p:normalViewPr>
  <p:slideViewPr>
    <p:cSldViewPr snapToGrid="0">
      <p:cViewPr varScale="1">
        <p:scale>
          <a:sx n="77" d="100"/>
          <a:sy n="77" d="100"/>
        </p:scale>
        <p:origin x="642" y="90"/>
      </p:cViewPr>
      <p:guideLst>
        <p:guide orient="horz" pos="2160"/>
        <p:guide pos="20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32FAB-8D6D-495E-B910-6CE7BE5FA5AC}" type="datetimeFigureOut">
              <a:rPr lang="en-AU" smtClean="0"/>
              <a:t>13/03/2020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CCA469-76EC-4CA8-94E2-25BCC733DF7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2805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B3F5C-FE58-7140-8709-B43F8731B59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655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Northern Territory Government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1800" y="5654898"/>
            <a:ext cx="2017706" cy="720000"/>
          </a:xfrm>
          <a:prstGeom prst="rect">
            <a:avLst/>
          </a:prstGeom>
        </p:spPr>
      </p:pic>
      <p:sp>
        <p:nvSpPr>
          <p:cNvPr id="12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04885" y="3155270"/>
            <a:ext cx="5234268" cy="2492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lvl="0"/>
            <a:r>
              <a:rPr lang="en-US" dirty="0" smtClean="0"/>
              <a:t>Speaker/Business unit name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504000" y="509055"/>
            <a:ext cx="5236040" cy="2492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n-lt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lvl="0"/>
            <a:r>
              <a:rPr lang="en-US" dirty="0" smtClean="0"/>
              <a:t>Department of &lt;AGENCY NAME&gt;</a:t>
            </a:r>
            <a:endParaRPr lang="en-AU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04000" y="1694458"/>
            <a:ext cx="5235153" cy="1322388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7459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y Blue - Section title with imag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-8092" y="-16185"/>
            <a:ext cx="11058870" cy="6878231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36" t="-38125" r="-1" b="-879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3"/>
          </a:p>
        </p:txBody>
      </p:sp>
      <p:sp>
        <p:nvSpPr>
          <p:cNvPr id="12" name="object 7"/>
          <p:cNvSpPr/>
          <p:nvPr userDrawn="1"/>
        </p:nvSpPr>
        <p:spPr>
          <a:xfrm>
            <a:off x="6353439" y="0"/>
            <a:ext cx="313653" cy="217573"/>
          </a:xfrm>
          <a:custGeom>
            <a:avLst/>
            <a:gdLst/>
            <a:ahLst/>
            <a:cxnLst/>
            <a:rect l="l" t="t" r="r" b="b"/>
            <a:pathLst>
              <a:path w="314959" h="217170">
                <a:moveTo>
                  <a:pt x="0" y="216959"/>
                </a:moveTo>
                <a:lnTo>
                  <a:pt x="42592" y="183589"/>
                </a:lnTo>
                <a:lnTo>
                  <a:pt x="85014" y="151571"/>
                </a:lnTo>
                <a:lnTo>
                  <a:pt x="127267" y="120898"/>
                </a:lnTo>
                <a:lnTo>
                  <a:pt x="169355" y="91566"/>
                </a:lnTo>
                <a:lnTo>
                  <a:pt x="211280" y="63568"/>
                </a:lnTo>
                <a:lnTo>
                  <a:pt x="253046" y="36899"/>
                </a:lnTo>
                <a:lnTo>
                  <a:pt x="294654" y="11555"/>
                </a:lnTo>
                <a:lnTo>
                  <a:pt x="314591" y="0"/>
                </a:lnTo>
              </a:path>
            </a:pathLst>
          </a:custGeom>
          <a:ln w="17233">
            <a:solidFill>
              <a:srgbClr val="FFFFFF">
                <a:alpha val="10000"/>
              </a:srgbClr>
            </a:solidFill>
          </a:ln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6" name="object 9"/>
          <p:cNvSpPr txBox="1">
            <a:spLocks noGrp="1"/>
          </p:cNvSpPr>
          <p:nvPr>
            <p:ph type="title" hasCustomPrompt="1"/>
          </p:nvPr>
        </p:nvSpPr>
        <p:spPr>
          <a:xfrm>
            <a:off x="3801305" y="1718302"/>
            <a:ext cx="3217474" cy="989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48">
              <a:lnSpc>
                <a:spcPts val="3745"/>
              </a:lnSpc>
              <a:spcBef>
                <a:spcPts val="100"/>
              </a:spcBef>
              <a:defRPr sz="3187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lang="en-US" spc="5" dirty="0" smtClean="0"/>
              <a:t>Section</a:t>
            </a:r>
            <a:r>
              <a:rPr lang="en-US" spc="-90" dirty="0" smtClean="0"/>
              <a:t> </a:t>
            </a:r>
            <a:r>
              <a:rPr lang="en-US" dirty="0" smtClean="0"/>
              <a:t>heading</a:t>
            </a:r>
            <a:br>
              <a:rPr lang="en-US" dirty="0" smtClean="0"/>
            </a:br>
            <a:r>
              <a:rPr lang="en-US" spc="-10" dirty="0" smtClean="0"/>
              <a:t>second </a:t>
            </a:r>
            <a:r>
              <a:rPr lang="en-US" spc="-5" dirty="0" smtClean="0"/>
              <a:t>line</a:t>
            </a:r>
            <a:endParaRPr spc="-5" dirty="0"/>
          </a:p>
        </p:txBody>
      </p:sp>
      <p:sp>
        <p:nvSpPr>
          <p:cNvPr id="18" name="Picture Placeholder 2" descr="Decorative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3324660" cy="6858000"/>
          </a:xfrm>
          <a:solidFill>
            <a:schemeClr val="bg2"/>
          </a:solidFill>
        </p:spPr>
        <p:txBody>
          <a:bodyPr/>
          <a:lstStyle>
            <a:lvl1pPr marL="0" marR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dirty="0" smtClean="0"/>
              <a:t>Click icon to add picture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2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9740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y Blue - 1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465163" cy="720000"/>
          </a:xfr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sz="4382" b="0">
                <a:solidFill>
                  <a:schemeClr val="accent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000" y="1316765"/>
            <a:ext cx="10465163" cy="4416491"/>
          </a:xfr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Arial" panose="020B0604020202020204" pitchFamily="34" charset="0"/>
              <a:buNone/>
              <a:defRPr sz="2386"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</p:spTree>
    <p:extLst>
      <p:ext uri="{BB962C8B-B14F-4D97-AF65-F5344CB8AC3E}">
        <p14:creationId xmlns:p14="http://schemas.microsoft.com/office/powerpoint/2010/main" val="19618589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ky Blue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3999" y="1316765"/>
            <a:ext cx="5227949" cy="4416491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Lato Light" panose="020F0502020204030203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88021" y="1316765"/>
            <a:ext cx="5088566" cy="44164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86" dirty="0">
                <a:solidFill>
                  <a:srgbClr val="454347"/>
                </a:solidFill>
                <a:latin typeface="+mn-lt"/>
              </a:defRPr>
            </a:lvl1pPr>
            <a:lvl2pPr>
              <a:defRPr sz="3181"/>
            </a:lvl2pPr>
            <a:lvl3pPr>
              <a:defRPr sz="2651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512587" cy="72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2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83828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l Blue - 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 userDrawn="1"/>
        </p:nvSpPr>
        <p:spPr>
          <a:xfrm>
            <a:off x="-8092" y="-8092"/>
            <a:ext cx="7389604" cy="6862046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994" t="-28707" b="-974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3</a:t>
            </a:r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09758"/>
            <a:ext cx="6543312" cy="132556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heading</a:t>
            </a:r>
            <a:br>
              <a:rPr lang="en-US" dirty="0" smtClean="0"/>
            </a:br>
            <a:r>
              <a:rPr lang="en-US" dirty="0" smtClean="0"/>
              <a:t>second 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16784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l Blue - Section title with imag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-8092" y="-16185"/>
            <a:ext cx="11058870" cy="6878231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36" t="-38125" r="-1" b="-879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3"/>
          </a:p>
        </p:txBody>
      </p:sp>
      <p:sp>
        <p:nvSpPr>
          <p:cNvPr id="12" name="object 7"/>
          <p:cNvSpPr/>
          <p:nvPr userDrawn="1"/>
        </p:nvSpPr>
        <p:spPr>
          <a:xfrm>
            <a:off x="6353439" y="0"/>
            <a:ext cx="313653" cy="217573"/>
          </a:xfrm>
          <a:custGeom>
            <a:avLst/>
            <a:gdLst/>
            <a:ahLst/>
            <a:cxnLst/>
            <a:rect l="l" t="t" r="r" b="b"/>
            <a:pathLst>
              <a:path w="314959" h="217170">
                <a:moveTo>
                  <a:pt x="0" y="216959"/>
                </a:moveTo>
                <a:lnTo>
                  <a:pt x="42592" y="183589"/>
                </a:lnTo>
                <a:lnTo>
                  <a:pt x="85014" y="151571"/>
                </a:lnTo>
                <a:lnTo>
                  <a:pt x="127267" y="120898"/>
                </a:lnTo>
                <a:lnTo>
                  <a:pt x="169355" y="91566"/>
                </a:lnTo>
                <a:lnTo>
                  <a:pt x="211280" y="63568"/>
                </a:lnTo>
                <a:lnTo>
                  <a:pt x="253046" y="36899"/>
                </a:lnTo>
                <a:lnTo>
                  <a:pt x="294654" y="11555"/>
                </a:lnTo>
                <a:lnTo>
                  <a:pt x="314591" y="0"/>
                </a:lnTo>
              </a:path>
            </a:pathLst>
          </a:custGeom>
          <a:ln w="17233">
            <a:solidFill>
              <a:srgbClr val="FFFFFF">
                <a:alpha val="10000"/>
              </a:srgbClr>
            </a:solidFill>
          </a:ln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6" name="object 9"/>
          <p:cNvSpPr txBox="1">
            <a:spLocks noGrp="1"/>
          </p:cNvSpPr>
          <p:nvPr>
            <p:ph type="title" hasCustomPrompt="1"/>
          </p:nvPr>
        </p:nvSpPr>
        <p:spPr>
          <a:xfrm>
            <a:off x="3801305" y="1718302"/>
            <a:ext cx="3217474" cy="989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48">
              <a:lnSpc>
                <a:spcPts val="3745"/>
              </a:lnSpc>
              <a:spcBef>
                <a:spcPts val="100"/>
              </a:spcBef>
              <a:defRPr sz="3187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lang="en-US" spc="5" dirty="0" smtClean="0"/>
              <a:t>Section</a:t>
            </a:r>
            <a:r>
              <a:rPr lang="en-US" spc="-90" dirty="0" smtClean="0"/>
              <a:t> </a:t>
            </a:r>
            <a:r>
              <a:rPr lang="en-US" dirty="0" smtClean="0"/>
              <a:t>heading</a:t>
            </a:r>
            <a:br>
              <a:rPr lang="en-US" dirty="0" smtClean="0"/>
            </a:br>
            <a:r>
              <a:rPr lang="en-US" spc="-10" dirty="0" smtClean="0"/>
              <a:t>second </a:t>
            </a:r>
            <a:r>
              <a:rPr lang="en-US" spc="-5" dirty="0" smtClean="0"/>
              <a:t>line</a:t>
            </a:r>
            <a:endParaRPr spc="-5" dirty="0"/>
          </a:p>
        </p:txBody>
      </p:sp>
      <p:sp>
        <p:nvSpPr>
          <p:cNvPr id="19" name="Picture Placeholder 2" descr="Decorative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3324660" cy="6858000"/>
          </a:xfrm>
          <a:solidFill>
            <a:schemeClr val="bg1"/>
          </a:solidFill>
        </p:spPr>
        <p:txBody>
          <a:bodyPr/>
          <a:lstStyle>
            <a:lvl1pPr marL="0" marR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dirty="0" smtClean="0"/>
              <a:t>Click icon to add picture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3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02838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l Blue - 1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465163" cy="720000"/>
          </a:xfr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000" y="1316765"/>
            <a:ext cx="10465163" cy="4416491"/>
          </a:xfr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Arial" panose="020B0604020202020204" pitchFamily="34" charset="0"/>
              <a:buNone/>
              <a:defRPr sz="2386"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</p:spTree>
    <p:extLst>
      <p:ext uri="{BB962C8B-B14F-4D97-AF65-F5344CB8AC3E}">
        <p14:creationId xmlns:p14="http://schemas.microsoft.com/office/powerpoint/2010/main" val="17659040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l Blue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3999" y="1316765"/>
            <a:ext cx="5227949" cy="4416491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Lato Light" panose="020F0502020204030203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88021" y="1316765"/>
            <a:ext cx="5088566" cy="44164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86" dirty="0">
                <a:solidFill>
                  <a:srgbClr val="454347"/>
                </a:solidFill>
                <a:latin typeface="+mn-lt"/>
              </a:defRPr>
            </a:lvl1pPr>
            <a:lvl2pPr>
              <a:defRPr sz="3181"/>
            </a:lvl2pPr>
            <a:lvl3pPr>
              <a:defRPr sz="2651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512587" cy="72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40918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ine Red - Section titl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 userDrawn="1"/>
        </p:nvSpPr>
        <p:spPr>
          <a:xfrm>
            <a:off x="-8092" y="-8092"/>
            <a:ext cx="7389604" cy="6862046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994" t="-28707" b="-974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4</a:t>
            </a:r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09758"/>
            <a:ext cx="6543312" cy="132556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heading</a:t>
            </a:r>
            <a:br>
              <a:rPr lang="en-US" dirty="0" smtClean="0"/>
            </a:br>
            <a:r>
              <a:rPr lang="en-US" dirty="0" smtClean="0"/>
              <a:t>second 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2322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ine Red - Section title with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-8092" y="-16185"/>
            <a:ext cx="11058870" cy="6878231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36" t="-38125" r="-1" b="-879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3"/>
          </a:p>
        </p:txBody>
      </p:sp>
      <p:sp>
        <p:nvSpPr>
          <p:cNvPr id="12" name="object 7"/>
          <p:cNvSpPr/>
          <p:nvPr userDrawn="1"/>
        </p:nvSpPr>
        <p:spPr>
          <a:xfrm>
            <a:off x="6353439" y="0"/>
            <a:ext cx="313653" cy="217573"/>
          </a:xfrm>
          <a:custGeom>
            <a:avLst/>
            <a:gdLst/>
            <a:ahLst/>
            <a:cxnLst/>
            <a:rect l="l" t="t" r="r" b="b"/>
            <a:pathLst>
              <a:path w="314959" h="217170">
                <a:moveTo>
                  <a:pt x="0" y="216959"/>
                </a:moveTo>
                <a:lnTo>
                  <a:pt x="42592" y="183589"/>
                </a:lnTo>
                <a:lnTo>
                  <a:pt x="85014" y="151571"/>
                </a:lnTo>
                <a:lnTo>
                  <a:pt x="127267" y="120898"/>
                </a:lnTo>
                <a:lnTo>
                  <a:pt x="169355" y="91566"/>
                </a:lnTo>
                <a:lnTo>
                  <a:pt x="211280" y="63568"/>
                </a:lnTo>
                <a:lnTo>
                  <a:pt x="253046" y="36899"/>
                </a:lnTo>
                <a:lnTo>
                  <a:pt x="294654" y="11555"/>
                </a:lnTo>
                <a:lnTo>
                  <a:pt x="314591" y="0"/>
                </a:lnTo>
              </a:path>
            </a:pathLst>
          </a:custGeom>
          <a:ln w="17233">
            <a:solidFill>
              <a:srgbClr val="FFFFFF">
                <a:alpha val="10000"/>
              </a:srgbClr>
            </a:solidFill>
          </a:ln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16" name="object 9"/>
          <p:cNvSpPr txBox="1">
            <a:spLocks noGrp="1"/>
          </p:cNvSpPr>
          <p:nvPr>
            <p:ph type="title" hasCustomPrompt="1"/>
          </p:nvPr>
        </p:nvSpPr>
        <p:spPr>
          <a:xfrm>
            <a:off x="3801305" y="1718302"/>
            <a:ext cx="3217474" cy="989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48">
              <a:lnSpc>
                <a:spcPts val="3745"/>
              </a:lnSpc>
              <a:spcBef>
                <a:spcPts val="100"/>
              </a:spcBef>
              <a:defRPr sz="3187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lang="en-US" spc="5" dirty="0" smtClean="0"/>
              <a:t>Section</a:t>
            </a:r>
            <a:r>
              <a:rPr lang="en-US" spc="-90" dirty="0" smtClean="0"/>
              <a:t> </a:t>
            </a:r>
            <a:r>
              <a:rPr lang="en-US" dirty="0" smtClean="0"/>
              <a:t>heading</a:t>
            </a:r>
            <a:br>
              <a:rPr lang="en-US" dirty="0" smtClean="0"/>
            </a:br>
            <a:r>
              <a:rPr lang="en-US" spc="-10" dirty="0" smtClean="0"/>
              <a:t>second </a:t>
            </a:r>
            <a:r>
              <a:rPr lang="en-US" spc="-5" dirty="0" smtClean="0"/>
              <a:t>line</a:t>
            </a:r>
            <a:endParaRPr spc="-5" dirty="0"/>
          </a:p>
        </p:txBody>
      </p:sp>
      <p:sp>
        <p:nvSpPr>
          <p:cNvPr id="18" name="Picture Placeholder 2" descr="Decorative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3324660" cy="6858000"/>
          </a:xfrm>
          <a:solidFill>
            <a:schemeClr val="bg1"/>
          </a:solidFill>
        </p:spPr>
        <p:txBody>
          <a:bodyPr/>
          <a:lstStyle>
            <a:lvl1pPr marL="0" marR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dirty="0" smtClean="0"/>
              <a:t>Click icon to add picture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4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77760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ine Red - 1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465163" cy="720000"/>
          </a:xfr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4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000" y="1316765"/>
            <a:ext cx="10465163" cy="4416491"/>
          </a:xfr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Arial" panose="020B0604020202020204" pitchFamily="34" charset="0"/>
              <a:buNone/>
              <a:defRPr sz="2386"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</p:spTree>
    <p:extLst>
      <p:ext uri="{BB962C8B-B14F-4D97-AF65-F5344CB8AC3E}">
        <p14:creationId xmlns:p14="http://schemas.microsoft.com/office/powerpoint/2010/main" val="4232347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126388" y="0"/>
            <a:ext cx="6122987" cy="68453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2000"/>
              </a:spcBef>
              <a:buNone/>
              <a:defRPr sz="3000" baseline="0">
                <a:solidFill>
                  <a:srgbClr val="454347"/>
                </a:solidFill>
              </a:defRPr>
            </a:lvl1pPr>
          </a:lstStyle>
          <a:p>
            <a:r>
              <a:rPr lang="en-US" smtClean="0"/>
              <a:t>Click icon to add picture</a:t>
            </a:r>
            <a:endParaRPr lang="en-AU" dirty="0"/>
          </a:p>
        </p:txBody>
      </p:sp>
      <p:pic>
        <p:nvPicPr>
          <p:cNvPr id="4" name="Picture 3" descr="Northern Territory Government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638" y="5654898"/>
            <a:ext cx="2017706" cy="720000"/>
          </a:xfrm>
          <a:prstGeom prst="rect">
            <a:avLst/>
          </a:prstGeom>
        </p:spPr>
      </p:pic>
      <p:sp>
        <p:nvSpPr>
          <p:cNvPr id="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04885" y="3155270"/>
            <a:ext cx="5234268" cy="2492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lvl="0"/>
            <a:r>
              <a:rPr lang="en-US" dirty="0" smtClean="0"/>
              <a:t>Speaker/Business unit name</a:t>
            </a:r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4" hasCustomPrompt="1"/>
          </p:nvPr>
        </p:nvSpPr>
        <p:spPr>
          <a:xfrm>
            <a:off x="504000" y="509055"/>
            <a:ext cx="5236040" cy="24929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n-lt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lvl="0"/>
            <a:r>
              <a:rPr lang="en-US" dirty="0" smtClean="0"/>
              <a:t>Department of &lt;AGENCY NAME&gt;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04000" y="1694458"/>
            <a:ext cx="5235153" cy="1322388"/>
          </a:xfrm>
          <a:prstGeom prst="rect">
            <a:avLst/>
          </a:prstGeom>
        </p:spPr>
        <p:txBody>
          <a:bodyPr lIns="0" rIns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4942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ubine Red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3999" y="1316765"/>
            <a:ext cx="5227949" cy="4416491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Lato Light" panose="020F0502020204030203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88021" y="1316765"/>
            <a:ext cx="5088566" cy="44164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86" dirty="0">
                <a:solidFill>
                  <a:srgbClr val="454347"/>
                </a:solidFill>
                <a:latin typeface="+mn-lt"/>
              </a:defRPr>
            </a:lvl1pPr>
            <a:lvl2pPr>
              <a:defRPr sz="3181"/>
            </a:lvl2pPr>
            <a:lvl3pPr>
              <a:defRPr sz="2651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512587" cy="72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4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8737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ep Mauve - section titl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 userDrawn="1"/>
        </p:nvSpPr>
        <p:spPr>
          <a:xfrm>
            <a:off x="-8092" y="-8092"/>
            <a:ext cx="7389604" cy="6862046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994" t="-28707" b="-974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5</a:t>
            </a:r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09758"/>
            <a:ext cx="6543312" cy="132556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heading</a:t>
            </a:r>
            <a:br>
              <a:rPr lang="en-US" dirty="0" smtClean="0"/>
            </a:br>
            <a:r>
              <a:rPr lang="en-US" dirty="0" smtClean="0"/>
              <a:t>second 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1539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eep Mauve - Section title with imag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spect="1"/>
          </p:cNvSpPr>
          <p:nvPr userDrawn="1"/>
        </p:nvSpPr>
        <p:spPr>
          <a:xfrm>
            <a:off x="-8092" y="-16185"/>
            <a:ext cx="11058870" cy="6878231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36" t="-38125" r="-1" b="-879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3"/>
          </a:p>
        </p:txBody>
      </p:sp>
      <p:sp>
        <p:nvSpPr>
          <p:cNvPr id="16" name="object 9"/>
          <p:cNvSpPr txBox="1">
            <a:spLocks noGrp="1"/>
          </p:cNvSpPr>
          <p:nvPr>
            <p:ph type="title" hasCustomPrompt="1"/>
          </p:nvPr>
        </p:nvSpPr>
        <p:spPr>
          <a:xfrm>
            <a:off x="3801305" y="1718302"/>
            <a:ext cx="3217474" cy="989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48">
              <a:lnSpc>
                <a:spcPts val="3745"/>
              </a:lnSpc>
              <a:spcBef>
                <a:spcPts val="100"/>
              </a:spcBef>
              <a:defRPr sz="3187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lang="en-US" spc="5" dirty="0" smtClean="0"/>
              <a:t>Section</a:t>
            </a:r>
            <a:r>
              <a:rPr lang="en-US" spc="-90" dirty="0" smtClean="0"/>
              <a:t> </a:t>
            </a:r>
            <a:r>
              <a:rPr lang="en-US" dirty="0" smtClean="0"/>
              <a:t>heading</a:t>
            </a:r>
            <a:br>
              <a:rPr lang="en-US" dirty="0" smtClean="0"/>
            </a:br>
            <a:r>
              <a:rPr lang="en-US" spc="-10" dirty="0" smtClean="0"/>
              <a:t>second </a:t>
            </a:r>
            <a:r>
              <a:rPr lang="en-US" spc="-5" dirty="0" smtClean="0"/>
              <a:t>line</a:t>
            </a:r>
            <a:endParaRPr spc="-5" dirty="0"/>
          </a:p>
        </p:txBody>
      </p:sp>
      <p:sp>
        <p:nvSpPr>
          <p:cNvPr id="18" name="Picture Placeholder 2" descr="Decorative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3324660" cy="6858000"/>
          </a:xfrm>
          <a:solidFill>
            <a:schemeClr val="bg1"/>
          </a:solidFill>
        </p:spPr>
        <p:txBody>
          <a:bodyPr/>
          <a:lstStyle>
            <a:lvl1pPr marL="0" marR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dirty="0" smtClean="0"/>
              <a:t>Click icon to add picture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5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4274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ep Mauve - 1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465163" cy="720000"/>
          </a:xfr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>
                <a:solidFill>
                  <a:schemeClr val="accent5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000" y="1316765"/>
            <a:ext cx="10465163" cy="4416491"/>
          </a:xfr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Arial" panose="020B0604020202020204" pitchFamily="34" charset="0"/>
              <a:buNone/>
              <a:defRPr sz="2386"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</p:spTree>
    <p:extLst>
      <p:ext uri="{BB962C8B-B14F-4D97-AF65-F5344CB8AC3E}">
        <p14:creationId xmlns:p14="http://schemas.microsoft.com/office/powerpoint/2010/main" val="16155898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ep Mauve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3999" y="1316765"/>
            <a:ext cx="5227949" cy="4416491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Lato Light" panose="020F0502020204030203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88021" y="1316765"/>
            <a:ext cx="5088566" cy="44164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86" dirty="0">
                <a:solidFill>
                  <a:srgbClr val="454347"/>
                </a:solidFill>
                <a:latin typeface="+mn-lt"/>
              </a:defRPr>
            </a:lvl1pPr>
            <a:lvl2pPr>
              <a:defRPr sz="3181"/>
            </a:lvl2pPr>
            <a:lvl3pPr>
              <a:defRPr sz="2651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512587" cy="72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5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1366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ttle Green - Section titl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 userDrawn="1"/>
        </p:nvSpPr>
        <p:spPr>
          <a:xfrm>
            <a:off x="-8092" y="-8092"/>
            <a:ext cx="7389604" cy="6862046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994" t="-28707" b="-974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6</a:t>
            </a:r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09758"/>
            <a:ext cx="6543312" cy="132556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heading</a:t>
            </a:r>
            <a:br>
              <a:rPr lang="en-US" dirty="0" smtClean="0"/>
            </a:br>
            <a:r>
              <a:rPr lang="en-US" dirty="0" smtClean="0"/>
              <a:t>second 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3080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ttle Green - Section title with 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-8092" y="-16185"/>
            <a:ext cx="11058870" cy="6878231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36" t="-38125" r="-1" b="-879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3"/>
          </a:p>
        </p:txBody>
      </p:sp>
      <p:sp>
        <p:nvSpPr>
          <p:cNvPr id="23" name="object 7"/>
          <p:cNvSpPr/>
          <p:nvPr userDrawn="1"/>
        </p:nvSpPr>
        <p:spPr>
          <a:xfrm>
            <a:off x="6353439" y="0"/>
            <a:ext cx="313653" cy="217573"/>
          </a:xfrm>
          <a:custGeom>
            <a:avLst/>
            <a:gdLst/>
            <a:ahLst/>
            <a:cxnLst/>
            <a:rect l="l" t="t" r="r" b="b"/>
            <a:pathLst>
              <a:path w="314959" h="217170">
                <a:moveTo>
                  <a:pt x="0" y="216959"/>
                </a:moveTo>
                <a:lnTo>
                  <a:pt x="42592" y="183589"/>
                </a:lnTo>
                <a:lnTo>
                  <a:pt x="85014" y="151571"/>
                </a:lnTo>
                <a:lnTo>
                  <a:pt x="127267" y="120898"/>
                </a:lnTo>
                <a:lnTo>
                  <a:pt x="169355" y="91566"/>
                </a:lnTo>
                <a:lnTo>
                  <a:pt x="211280" y="63568"/>
                </a:lnTo>
                <a:lnTo>
                  <a:pt x="253046" y="36899"/>
                </a:lnTo>
                <a:lnTo>
                  <a:pt x="294654" y="11555"/>
                </a:lnTo>
                <a:lnTo>
                  <a:pt x="314591" y="0"/>
                </a:lnTo>
              </a:path>
            </a:pathLst>
          </a:custGeom>
          <a:ln w="17233">
            <a:solidFill>
              <a:srgbClr val="FFFFFF">
                <a:alpha val="10000"/>
              </a:srgbClr>
            </a:solidFill>
          </a:ln>
        </p:spPr>
        <p:txBody>
          <a:bodyPr wrap="square" lIns="0" tIns="0" rIns="0" bIns="0" rtlCol="0"/>
          <a:lstStyle/>
          <a:p>
            <a:endParaRPr sz="1793"/>
          </a:p>
        </p:txBody>
      </p:sp>
      <p:sp>
        <p:nvSpPr>
          <p:cNvPr id="26" name="object 9"/>
          <p:cNvSpPr txBox="1">
            <a:spLocks noGrp="1"/>
          </p:cNvSpPr>
          <p:nvPr>
            <p:ph type="title" hasCustomPrompt="1"/>
          </p:nvPr>
        </p:nvSpPr>
        <p:spPr>
          <a:xfrm>
            <a:off x="3801305" y="1718302"/>
            <a:ext cx="3217474" cy="989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48">
              <a:lnSpc>
                <a:spcPts val="3745"/>
              </a:lnSpc>
              <a:spcBef>
                <a:spcPts val="100"/>
              </a:spcBef>
              <a:defRPr sz="3187" baseline="0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lang="en-US" spc="5" dirty="0" smtClean="0"/>
              <a:t>Section 6</a:t>
            </a:r>
            <a:r>
              <a:rPr lang="en-US" spc="-90" dirty="0" smtClean="0"/>
              <a:t> </a:t>
            </a:r>
            <a:r>
              <a:rPr lang="en-US" dirty="0" smtClean="0"/>
              <a:t>heading</a:t>
            </a:r>
            <a:br>
              <a:rPr lang="en-US" dirty="0" smtClean="0"/>
            </a:br>
            <a:r>
              <a:rPr lang="en-US" spc="-10" dirty="0" smtClean="0"/>
              <a:t>second </a:t>
            </a:r>
            <a:r>
              <a:rPr lang="en-US" spc="-5" dirty="0" smtClean="0"/>
              <a:t>line</a:t>
            </a:r>
            <a:endParaRPr spc="-5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3324660" cy="6859904"/>
          </a:xfrm>
          <a:solidFill>
            <a:schemeClr val="bg1"/>
          </a:solidFill>
        </p:spPr>
        <p:txBody>
          <a:bodyPr/>
          <a:lstStyle>
            <a:lvl1pPr marL="0" marR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dirty="0" smtClean="0"/>
              <a:t>Click icon to add picture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6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7975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le Green - 1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465163" cy="720000"/>
          </a:xfr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rgbClr val="1E5E5E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000" y="1316765"/>
            <a:ext cx="10465163" cy="4416491"/>
          </a:xfr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Arial" panose="020B0604020202020204" pitchFamily="34" charset="0"/>
              <a:buNone/>
              <a:defRPr sz="2386"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</p:spTree>
    <p:extLst>
      <p:ext uri="{BB962C8B-B14F-4D97-AF65-F5344CB8AC3E}">
        <p14:creationId xmlns:p14="http://schemas.microsoft.com/office/powerpoint/2010/main" val="37658791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ottle Green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3999" y="1316765"/>
            <a:ext cx="5227949" cy="4416491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Lato Light" panose="020F0502020204030203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88021" y="1316765"/>
            <a:ext cx="5088566" cy="44164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86" dirty="0">
                <a:solidFill>
                  <a:srgbClr val="454347"/>
                </a:solidFill>
                <a:latin typeface="+mn-lt"/>
              </a:defRPr>
            </a:lvl1pPr>
            <a:lvl2pPr>
              <a:defRPr sz="3181"/>
            </a:lvl2pPr>
            <a:lvl3pPr>
              <a:defRPr sz="2651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512587" cy="72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lang="en-US" sz="4382" b="0" kern="1200" baseline="0" dirty="0" smtClean="0">
                <a:solidFill>
                  <a:schemeClr val="accent6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806657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E7DFF-7EF9-47F4-8054-21BC978A8CED}" type="datetimeFigureOut">
              <a:rPr lang="en-AU" smtClean="0"/>
              <a:t>13/03/2020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E56F9-8510-496C-B8F6-5B32F5A5B4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512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afura Blue - 1 placehol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867600" y="355998"/>
            <a:ext cx="10508768" cy="7186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92"/>
              </a:lnSpc>
              <a:spcAft>
                <a:spcPts val="1464"/>
              </a:spcAft>
              <a:defRPr b="0" baseline="0">
                <a:solidFill>
                  <a:srgbClr val="1F1F5F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67600" y="1314327"/>
            <a:ext cx="10508768" cy="4408312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62"/>
              </a:lnSpc>
              <a:spcBef>
                <a:spcPts val="0"/>
              </a:spcBef>
              <a:buFont typeface="Arial" panose="020B0604020202020204" pitchFamily="34" charset="0"/>
              <a:buNone/>
              <a:defRPr sz="239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951387" indent="-342900">
              <a:buFont typeface="Arial" panose="020B0604020202020204" pitchFamily="34" charset="0"/>
              <a:buChar char="•"/>
              <a:defRPr/>
            </a:lvl2pPr>
            <a:lvl3pPr marL="1559875" indent="-342900">
              <a:buFont typeface="Arial" panose="020B0604020202020204" pitchFamily="34" charset="0"/>
              <a:buChar char="•"/>
              <a:defRPr>
                <a:solidFill>
                  <a:srgbClr val="454347"/>
                </a:solidFill>
              </a:defRPr>
            </a:lvl3pPr>
            <a:lvl4pPr marL="2111212" indent="-285750">
              <a:buFont typeface="Arial" panose="020B0604020202020204" pitchFamily="34" charset="0"/>
              <a:buChar char="•"/>
              <a:defRPr/>
            </a:lvl4pPr>
            <a:lvl5pPr marL="2719700" indent="-285750">
              <a:buFont typeface="Arial" panose="020B0604020202020204" pitchFamily="34" charset="0"/>
              <a:buChar char="•"/>
              <a:defRPr>
                <a:solidFill>
                  <a:srgbClr val="454347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cxnSp>
        <p:nvCxnSpPr>
          <p:cNvPr id="5" name="Straight Connector 4" descr="Bottom page border"/>
          <p:cNvCxnSpPr/>
          <p:nvPr userDrawn="1"/>
        </p:nvCxnSpPr>
        <p:spPr>
          <a:xfrm>
            <a:off x="335827" y="5988889"/>
            <a:ext cx="11571146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Northern Territory Government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526" y="6179357"/>
            <a:ext cx="1190447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041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rafura Blue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 descr="Bottom page border"/>
          <p:cNvCxnSpPr/>
          <p:nvPr userDrawn="1"/>
        </p:nvCxnSpPr>
        <p:spPr>
          <a:xfrm>
            <a:off x="335827" y="5988889"/>
            <a:ext cx="11571146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Northern Territory Government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526" y="6179357"/>
            <a:ext cx="1190447" cy="424800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7599" y="1314327"/>
            <a:ext cx="5249732" cy="4408312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62"/>
              </a:lnSpc>
              <a:spcBef>
                <a:spcPts val="0"/>
              </a:spcBef>
              <a:buFont typeface="Lato Light" panose="020F0502020204030203" pitchFamily="34" charset="0"/>
              <a:buNone/>
              <a:defRPr sz="239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8487" indent="0">
              <a:buNone/>
              <a:defRPr/>
            </a:lvl2pPr>
            <a:lvl3pPr marL="1216975" indent="0">
              <a:buNone/>
              <a:defRPr/>
            </a:lvl3pPr>
            <a:lvl4pPr marL="1825462" indent="0">
              <a:buNone/>
              <a:defRPr/>
            </a:lvl4pPr>
            <a:lvl5pPr marL="2433950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4221" y="1314327"/>
            <a:ext cx="5109768" cy="44083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96" dirty="0">
                <a:solidFill>
                  <a:srgbClr val="454347"/>
                </a:solidFill>
                <a:latin typeface="+mn-lt"/>
              </a:defRPr>
            </a:lvl1pPr>
            <a:lvl2pPr>
              <a:defRPr sz="3194"/>
            </a:lvl2pPr>
            <a:lvl3pPr>
              <a:defRPr sz="2662"/>
            </a:lvl3pPr>
            <a:lvl4pPr>
              <a:defRPr sz="2396"/>
            </a:lvl4pPr>
            <a:lvl5pPr>
              <a:defRPr sz="2396"/>
            </a:lvl5pPr>
            <a:lvl6pPr>
              <a:defRPr sz="2396"/>
            </a:lvl6pPr>
            <a:lvl7pPr>
              <a:defRPr sz="2396"/>
            </a:lvl7pPr>
            <a:lvl8pPr>
              <a:defRPr sz="2396"/>
            </a:lvl8pPr>
            <a:lvl9pPr>
              <a:defRPr sz="239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867600" y="355998"/>
            <a:ext cx="10556389" cy="718667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92"/>
              </a:lnSpc>
              <a:spcAft>
                <a:spcPts val="1464"/>
              </a:spcAft>
              <a:defRPr b="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4469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al Pink - Section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 userDrawn="1"/>
        </p:nvSpPr>
        <p:spPr>
          <a:xfrm>
            <a:off x="-8092" y="-8092"/>
            <a:ext cx="7389604" cy="6862046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994" t="-28707" b="-974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09758"/>
            <a:ext cx="6543312" cy="132556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heading</a:t>
            </a:r>
            <a:br>
              <a:rPr lang="en-US" dirty="0" smtClean="0"/>
            </a:br>
            <a:r>
              <a:rPr lang="en-US" dirty="0" smtClean="0"/>
              <a:t>second line</a:t>
            </a:r>
            <a:endParaRPr lang="en-AU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50770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al Pink - Section title with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spect="1"/>
          </p:cNvSpPr>
          <p:nvPr userDrawn="1"/>
        </p:nvSpPr>
        <p:spPr>
          <a:xfrm>
            <a:off x="-8092" y="-16185"/>
            <a:ext cx="11058870" cy="6878231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36" t="-38125" r="-1" b="-879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793"/>
          </a:p>
        </p:txBody>
      </p:sp>
      <p:sp>
        <p:nvSpPr>
          <p:cNvPr id="16" name="object 9"/>
          <p:cNvSpPr txBox="1">
            <a:spLocks noGrp="1"/>
          </p:cNvSpPr>
          <p:nvPr>
            <p:ph type="title" hasCustomPrompt="1"/>
          </p:nvPr>
        </p:nvSpPr>
        <p:spPr>
          <a:xfrm>
            <a:off x="3801305" y="1718302"/>
            <a:ext cx="3217474" cy="9892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marL="12648">
              <a:lnSpc>
                <a:spcPts val="3745"/>
              </a:lnSpc>
              <a:spcBef>
                <a:spcPts val="100"/>
              </a:spcBef>
              <a:defRPr sz="3187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defRPr>
            </a:lvl1pPr>
          </a:lstStyle>
          <a:p>
            <a:pPr marL="12700">
              <a:lnSpc>
                <a:spcPts val="3760"/>
              </a:lnSpc>
              <a:spcBef>
                <a:spcPts val="100"/>
              </a:spcBef>
            </a:pPr>
            <a:r>
              <a:rPr lang="en-US" spc="5" dirty="0" smtClean="0"/>
              <a:t>Section</a:t>
            </a:r>
            <a:r>
              <a:rPr lang="en-US" spc="-90" dirty="0" smtClean="0"/>
              <a:t> </a:t>
            </a:r>
            <a:r>
              <a:rPr lang="en-US" dirty="0" smtClean="0"/>
              <a:t>heading</a:t>
            </a:r>
            <a:br>
              <a:rPr lang="en-US" dirty="0" smtClean="0"/>
            </a:br>
            <a:r>
              <a:rPr lang="en-US" spc="-10" dirty="0" smtClean="0"/>
              <a:t>second </a:t>
            </a:r>
            <a:r>
              <a:rPr lang="en-US" spc="-5" dirty="0" smtClean="0"/>
              <a:t>line</a:t>
            </a:r>
            <a:endParaRPr spc="-5" dirty="0"/>
          </a:p>
        </p:txBody>
      </p:sp>
      <p:sp>
        <p:nvSpPr>
          <p:cNvPr id="18" name="Picture Placeholder 2" descr="Decorative"/>
          <p:cNvSpPr>
            <a:spLocks noGrp="1"/>
          </p:cNvSpPr>
          <p:nvPr>
            <p:ph type="pic" sz="quarter" idx="12"/>
          </p:nvPr>
        </p:nvSpPr>
        <p:spPr>
          <a:xfrm>
            <a:off x="1" y="-9542"/>
            <a:ext cx="3324660" cy="6867543"/>
          </a:xfrm>
          <a:solidFill>
            <a:schemeClr val="bg1"/>
          </a:solidFill>
        </p:spPr>
        <p:txBody>
          <a:bodyPr/>
          <a:lstStyle>
            <a:lvl1pPr marL="0" marR="0" indent="0" algn="ctr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marL="0" marR="0" lvl="0" indent="0" algn="l" defTabSz="12119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AU" dirty="0" smtClean="0"/>
              <a:t>Click icon to add picture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1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68521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Pink - 1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465163" cy="720000"/>
          </a:xfr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864000" y="1316765"/>
            <a:ext cx="10465163" cy="4416491"/>
          </a:xfr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Arial" panose="020B0604020202020204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</p:spTree>
    <p:extLst>
      <p:ext uri="{BB962C8B-B14F-4D97-AF65-F5344CB8AC3E}">
        <p14:creationId xmlns:p14="http://schemas.microsoft.com/office/powerpoint/2010/main" val="3744580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Pink - 2 placeholder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863999" y="1316765"/>
            <a:ext cx="5227949" cy="4416491"/>
          </a:xfrm>
          <a:prstGeom prst="rect">
            <a:avLst/>
          </a:prstGeom>
        </p:spPr>
        <p:txBody>
          <a:bodyPr tIns="0">
            <a:normAutofit/>
          </a:bodyPr>
          <a:lstStyle>
            <a:lvl1pPr marL="0" indent="0">
              <a:lnSpc>
                <a:spcPts val="2651"/>
              </a:lnSpc>
              <a:spcBef>
                <a:spcPts val="0"/>
              </a:spcBef>
              <a:buFont typeface="Lato Light" panose="020F0502020204030203" pitchFamily="34" charset="0"/>
              <a:buNone/>
              <a:defRPr sz="2386">
                <a:solidFill>
                  <a:srgbClr val="454347"/>
                </a:solidFill>
                <a:latin typeface="+mn-lt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 marL="605992" indent="0">
              <a:buNone/>
              <a:defRPr/>
            </a:lvl2pPr>
            <a:lvl3pPr marL="1211985" indent="0">
              <a:buNone/>
              <a:defRPr/>
            </a:lvl3pPr>
            <a:lvl4pPr marL="1817978" indent="0">
              <a:buNone/>
              <a:defRPr/>
            </a:lvl4pPr>
            <a:lvl5pPr marL="2423971" indent="0">
              <a:buNone/>
              <a:defRPr/>
            </a:lvl5pPr>
          </a:lstStyle>
          <a:p>
            <a:pPr lvl="0"/>
            <a:r>
              <a:rPr lang="en-US" dirty="0" smtClean="0"/>
              <a:t>&lt;Content&gt;</a:t>
            </a:r>
          </a:p>
        </p:txBody>
      </p:sp>
      <p:sp>
        <p:nvSpPr>
          <p:cNvPr id="1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88021" y="1316765"/>
            <a:ext cx="5088566" cy="44164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386" dirty="0">
                <a:solidFill>
                  <a:srgbClr val="454347"/>
                </a:solidFill>
                <a:latin typeface="+mn-lt"/>
              </a:defRPr>
            </a:lvl1pPr>
            <a:lvl2pPr>
              <a:defRPr sz="3181"/>
            </a:lvl2pPr>
            <a:lvl3pPr>
              <a:defRPr sz="2651"/>
            </a:lvl3pPr>
            <a:lvl4pPr>
              <a:defRPr sz="2386"/>
            </a:lvl4pPr>
            <a:lvl5pPr>
              <a:defRPr sz="2386"/>
            </a:lvl5pPr>
            <a:lvl6pPr>
              <a:defRPr sz="2386"/>
            </a:lvl6pPr>
            <a:lvl7pPr>
              <a:defRPr sz="2386"/>
            </a:lvl7pPr>
            <a:lvl8pPr>
              <a:defRPr sz="2386"/>
            </a:lvl8pPr>
            <a:lvl9pPr>
              <a:defRPr sz="2386"/>
            </a:lvl9pPr>
          </a:lstStyle>
          <a:p>
            <a:pPr lvl="0"/>
            <a:r>
              <a:rPr lang="en-US" dirty="0" smtClean="0"/>
              <a:t>&lt;Graphics&gt;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4000" y="356659"/>
            <a:ext cx="10512587" cy="7200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4374"/>
              </a:lnSpc>
              <a:spcAft>
                <a:spcPts val="1458"/>
              </a:spcAft>
              <a:defRPr b="0" baseline="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&lt;Heading&gt;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76828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ky Blue - Section titl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spect="1"/>
          </p:cNvSpPr>
          <p:nvPr userDrawn="1"/>
        </p:nvSpPr>
        <p:spPr>
          <a:xfrm>
            <a:off x="-8092" y="-8092"/>
            <a:ext cx="7389604" cy="6862046"/>
          </a:xfrm>
          <a:prstGeom prst="rect">
            <a:avLst/>
          </a:prstGeom>
          <a:blipFill dpi="0"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994" t="-28707" b="-974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9944086" y="3958390"/>
            <a:ext cx="1785745" cy="2460978"/>
          </a:xfrm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AU" dirty="0" smtClean="0"/>
              <a:t>2</a:t>
            </a:r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1809758"/>
            <a:ext cx="6543312" cy="132556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Section heading</a:t>
            </a:r>
            <a:br>
              <a:rPr lang="en-US" dirty="0" smtClean="0"/>
            </a:br>
            <a:r>
              <a:rPr lang="en-US" dirty="0" smtClean="0"/>
              <a:t>second 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5493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21" Type="http://schemas.openxmlformats.org/officeDocument/2006/relationships/slideLayout" Target="../slideLayouts/slideLayout25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5" Type="http://schemas.openxmlformats.org/officeDocument/2006/relationships/slideLayout" Target="../slideLayouts/slideLayout29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24" Type="http://schemas.openxmlformats.org/officeDocument/2006/relationships/slideLayout" Target="../slideLayouts/slideLayout28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23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Relationship Id="rId22" Type="http://schemas.openxmlformats.org/officeDocument/2006/relationships/slideLayout" Target="../slideLayouts/slideLayout26.xml"/><Relationship Id="rId27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 userDrawn="1"/>
        </p:nvSpPr>
        <p:spPr>
          <a:xfrm>
            <a:off x="-11724" y="-11723"/>
            <a:ext cx="7393235" cy="6869724"/>
          </a:xfrm>
          <a:prstGeom prst="rect">
            <a:avLst/>
          </a:prstGeom>
          <a:blipFill dpi="0" rotWithShape="1"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890" t="-28624" b="-972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3015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&lt;Heading&gt;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727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AU" dirty="0"/>
          </a:p>
        </p:txBody>
      </p:sp>
      <p:cxnSp>
        <p:nvCxnSpPr>
          <p:cNvPr id="7" name="Straight Connector 6" descr="Bottom page border"/>
          <p:cNvCxnSpPr/>
          <p:nvPr userDrawn="1"/>
        </p:nvCxnSpPr>
        <p:spPr>
          <a:xfrm>
            <a:off x="335827" y="5988889"/>
            <a:ext cx="11571146" cy="0"/>
          </a:xfrm>
          <a:prstGeom prst="line">
            <a:avLst/>
          </a:prstGeom>
          <a:ln w="12700" cmpd="sng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Northern Territory Government"/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6526" y="6179357"/>
            <a:ext cx="1190447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7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  <p:sldLayoutId id="2147483673" r:id="rId20"/>
    <p:sldLayoutId id="2147483674" r:id="rId21"/>
    <p:sldLayoutId id="2147483675" r:id="rId22"/>
    <p:sldLayoutId id="2147483676" r:id="rId23"/>
    <p:sldLayoutId id="2147483677" r:id="rId24"/>
    <p:sldLayoutId id="2147483679" r:id="rId2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454347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54347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5434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04000" y="4107545"/>
            <a:ext cx="5234268" cy="249299"/>
          </a:xfrm>
        </p:spPr>
        <p:txBody>
          <a:bodyPr/>
          <a:lstStyle/>
          <a:p>
            <a:r>
              <a:rPr lang="en-AU" dirty="0" smtClean="0"/>
              <a:t>Information for remote communities</a:t>
            </a:r>
            <a:endParaRPr lang="en-AU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AU" dirty="0" smtClean="0"/>
              <a:t>Department of </a:t>
            </a:r>
            <a:r>
              <a:rPr lang="en-AU" dirty="0" smtClean="0">
                <a:latin typeface="+mj-lt"/>
              </a:rPr>
              <a:t>HEALTH</a:t>
            </a:r>
            <a:endParaRPr lang="en-AU" dirty="0">
              <a:latin typeface="+mj-lt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Coronavirus (COVID-19)</a:t>
            </a:r>
            <a:br>
              <a:rPr lang="en-AU" dirty="0" smtClean="0"/>
            </a:br>
            <a:r>
              <a:rPr lang="en-AU" dirty="0" smtClean="0"/>
              <a:t>Stop the spread</a:t>
            </a:r>
            <a:br>
              <a:rPr lang="en-AU" dirty="0" smtClean="0"/>
            </a:b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8" y="1213164"/>
            <a:ext cx="12112562" cy="443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2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Staying strong when you are sick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070" y="1316765"/>
            <a:ext cx="9860096" cy="4654377"/>
          </a:xfrm>
        </p:spPr>
        <p:txBody>
          <a:bodyPr>
            <a:normAutofit/>
          </a:bodyPr>
          <a:lstStyle/>
          <a:p>
            <a:r>
              <a:rPr lang="en-AU" b="1" dirty="0"/>
              <a:t>Rest</a:t>
            </a:r>
            <a:r>
              <a:rPr lang="en-AU" dirty="0"/>
              <a:t> – resting helps your body fight infection, repair and recover. </a:t>
            </a:r>
            <a:r>
              <a:rPr lang="en-AU" dirty="0" smtClean="0"/>
              <a:t>When </a:t>
            </a:r>
            <a:r>
              <a:rPr lang="en-AU" dirty="0"/>
              <a:t>you are sick family support is important to care for your kids.</a:t>
            </a:r>
          </a:p>
          <a:p>
            <a:endParaRPr lang="en-AU" dirty="0"/>
          </a:p>
          <a:p>
            <a:r>
              <a:rPr lang="en-AU" b="1" dirty="0"/>
              <a:t>Water</a:t>
            </a:r>
            <a:r>
              <a:rPr lang="en-AU" dirty="0"/>
              <a:t> – drink plenty of water. When you have infection your body uses up more water. If your body gets dehydrated you feel sicker and probably will get a headache.</a:t>
            </a:r>
          </a:p>
          <a:p>
            <a:endParaRPr lang="en-AU" dirty="0"/>
          </a:p>
          <a:p>
            <a:r>
              <a:rPr lang="en-AU" b="1" dirty="0"/>
              <a:t>Food</a:t>
            </a:r>
            <a:r>
              <a:rPr lang="en-AU" dirty="0"/>
              <a:t> – good tucker like soups and stews helps the body to fight infection and to stay strong.</a:t>
            </a:r>
          </a:p>
          <a:p>
            <a:endParaRPr lang="en-AU" dirty="0"/>
          </a:p>
          <a:p>
            <a:r>
              <a:rPr lang="en-AU" b="1" dirty="0"/>
              <a:t>Usual medicines </a:t>
            </a:r>
            <a:r>
              <a:rPr lang="en-AU" dirty="0"/>
              <a:t>– it is important to continue to take usual medicines. </a:t>
            </a:r>
          </a:p>
          <a:p>
            <a:endParaRPr lang="en-AU" dirty="0"/>
          </a:p>
          <a:p>
            <a:r>
              <a:rPr lang="en-AU" dirty="0"/>
              <a:t>If you have diabetes check your blood sugar levels (BGLs) regularly.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319" y="1173546"/>
            <a:ext cx="1057160" cy="1057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19" y="2327594"/>
            <a:ext cx="1435762" cy="9554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2426" r="9763"/>
          <a:stretch/>
        </p:blipFill>
        <p:spPr>
          <a:xfrm>
            <a:off x="562320" y="3643953"/>
            <a:ext cx="1435762" cy="92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t="49845" r="74241"/>
          <a:stretch/>
        </p:blipFill>
        <p:spPr>
          <a:xfrm>
            <a:off x="562319" y="4803353"/>
            <a:ext cx="1420717" cy="10664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000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rgbClr val="0070C0"/>
                </a:solidFill>
              </a:rPr>
              <a:t>What is Coronavirus?</a:t>
            </a:r>
            <a:endParaRPr lang="en-AU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5982774" cy="4551169"/>
          </a:xfrm>
        </p:spPr>
        <p:txBody>
          <a:bodyPr>
            <a:normAutofit/>
          </a:bodyPr>
          <a:lstStyle/>
          <a:p>
            <a:r>
              <a:rPr lang="en-AU" dirty="0" smtClean="0"/>
              <a:t>A virus that can make people sick.</a:t>
            </a:r>
          </a:p>
          <a:p>
            <a:endParaRPr lang="en-AU" dirty="0" smtClean="0"/>
          </a:p>
          <a:p>
            <a:r>
              <a:rPr lang="en-AU" dirty="0" smtClean="0"/>
              <a:t>The virus is a coronavirus called  COVID-19.</a:t>
            </a:r>
          </a:p>
          <a:p>
            <a:endParaRPr lang="en-AU" dirty="0" smtClean="0"/>
          </a:p>
          <a:p>
            <a:r>
              <a:rPr lang="en-AU" dirty="0" smtClean="0"/>
              <a:t>It was first found in China.</a:t>
            </a:r>
          </a:p>
          <a:p>
            <a:endParaRPr lang="en-AU" dirty="0" smtClean="0"/>
          </a:p>
          <a:p>
            <a:r>
              <a:rPr lang="en-AU" dirty="0" smtClean="0"/>
              <a:t>This is what it looks like: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897" y="365125"/>
            <a:ext cx="4919311" cy="31183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1896" y="3707767"/>
            <a:ext cx="4919311" cy="28560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617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4001" y="356659"/>
            <a:ext cx="10879980" cy="720000"/>
          </a:xfrm>
        </p:spPr>
        <p:txBody>
          <a:bodyPr/>
          <a:lstStyle/>
          <a:p>
            <a:r>
              <a:rPr lang="en-AU" sz="4000" b="1" dirty="0" smtClean="0"/>
              <a:t>COVID-19 Sickness </a:t>
            </a:r>
            <a:r>
              <a:rPr lang="en-AU" sz="4000" b="1" dirty="0"/>
              <a:t>– how it makes you </a:t>
            </a:r>
            <a:r>
              <a:rPr lang="en-AU" sz="4000" b="1" dirty="0" smtClean="0"/>
              <a:t>feel</a:t>
            </a:r>
            <a:endParaRPr lang="en-AU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1" y="1445372"/>
            <a:ext cx="10472356" cy="4416491"/>
          </a:xfrm>
        </p:spPr>
        <p:txBody>
          <a:bodyPr/>
          <a:lstStyle/>
          <a:p>
            <a:r>
              <a:rPr lang="en-AU" dirty="0" smtClean="0"/>
              <a:t>Most </a:t>
            </a:r>
            <a:r>
              <a:rPr lang="en-AU" dirty="0"/>
              <a:t>people who get COVID-19 feel like they have a cold or </a:t>
            </a:r>
            <a:r>
              <a:rPr lang="en-AU" dirty="0" smtClean="0"/>
              <a:t>flu.</a:t>
            </a:r>
            <a:endParaRPr lang="en-AU" dirty="0"/>
          </a:p>
          <a:p>
            <a:endParaRPr lang="en-AU" dirty="0"/>
          </a:p>
          <a:p>
            <a:r>
              <a:rPr lang="en-AU" dirty="0"/>
              <a:t>Some people get very sick and need to go to </a:t>
            </a:r>
            <a:r>
              <a:rPr lang="en-AU" dirty="0" smtClean="0"/>
              <a:t>hospital.</a:t>
            </a:r>
            <a:endParaRPr lang="en-AU" dirty="0"/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4077"/>
            <a:ext cx="12192000" cy="31477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206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How does it spread?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1" y="1316765"/>
            <a:ext cx="4016472" cy="4416491"/>
          </a:xfrm>
        </p:spPr>
        <p:txBody>
          <a:bodyPr/>
          <a:lstStyle/>
          <a:p>
            <a:r>
              <a:rPr lang="en-A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Droplets from </a:t>
            </a:r>
            <a:r>
              <a:rPr lang="en-A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 sick </a:t>
            </a:r>
            <a:r>
              <a:rPr lang="en-A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person gets into your eyes, nose and </a:t>
            </a:r>
            <a:r>
              <a:rPr lang="en-A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mouth.</a:t>
            </a:r>
          </a:p>
          <a:p>
            <a:endParaRPr lang="en-AU" sz="2400" dirty="0" smtClean="0">
              <a:latin typeface="Comic Sans MS" panose="030F0702030302020204" pitchFamily="66" charset="0"/>
            </a:endParaRPr>
          </a:p>
          <a:p>
            <a:r>
              <a:rPr lang="en-A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Sometimes the sick </a:t>
            </a:r>
            <a:r>
              <a:rPr lang="en-A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person’s </a:t>
            </a:r>
            <a:r>
              <a:rPr lang="en-A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spit/saliva AND the virus can be left on things the sick person has </a:t>
            </a:r>
            <a:r>
              <a:rPr lang="en-A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touched.</a:t>
            </a:r>
            <a:endParaRPr lang="en-A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AU" sz="2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A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949" y="1316765"/>
            <a:ext cx="6931776" cy="37809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49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3325" y="283643"/>
            <a:ext cx="10465163" cy="720000"/>
          </a:xfrm>
        </p:spPr>
        <p:txBody>
          <a:bodyPr/>
          <a:lstStyle/>
          <a:p>
            <a:r>
              <a:rPr lang="en-AU" dirty="0" smtClean="0"/>
              <a:t>Stop the spread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08305"/>
            <a:ext cx="12192000" cy="459593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41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>
                <a:solidFill>
                  <a:srgbClr val="002060"/>
                </a:solidFill>
              </a:rPr>
              <a:t>Stop the spread!</a:t>
            </a:r>
            <a:endParaRPr lang="en-AU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000" y="1076659"/>
            <a:ext cx="10791739" cy="46608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0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Do I need a mask?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If you are not sick, you don’t need a mask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r>
              <a:rPr lang="en-AU" dirty="0" smtClean="0"/>
              <a:t>If you are sick or caring for a sick person, the clinic will give you a mask to wear around other people.</a:t>
            </a:r>
          </a:p>
          <a:p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7" t="21606" r="4014" b="19750"/>
          <a:stretch/>
        </p:blipFill>
        <p:spPr>
          <a:xfrm>
            <a:off x="885603" y="2952522"/>
            <a:ext cx="5210978" cy="266814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927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/>
              <a:t>If you get sick - be aware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001" y="1316765"/>
            <a:ext cx="6935942" cy="4416491"/>
          </a:xfrm>
        </p:spPr>
        <p:txBody>
          <a:bodyPr>
            <a:normAutofit lnSpcReduction="10000"/>
          </a:bodyPr>
          <a:lstStyle/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b="1" dirty="0" smtClean="0"/>
              <a:t>Call the clinic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dirty="0" smtClean="0"/>
              <a:t>Stay </a:t>
            </a:r>
            <a:r>
              <a:rPr lang="en-AU" dirty="0"/>
              <a:t>home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dirty="0"/>
              <a:t>Don’t go to work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dirty="0"/>
              <a:t>Don’t go to the shop or the club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dirty="0"/>
              <a:t>Remember old people, and people with bad kidneys, hearts, lungs and diabetes are at big risk of getting </a:t>
            </a:r>
            <a:r>
              <a:rPr lang="en-AU" dirty="0" smtClean="0"/>
              <a:t>very </a:t>
            </a:r>
            <a:r>
              <a:rPr lang="en-AU" dirty="0"/>
              <a:t>sick, don’t go near them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AU" dirty="0"/>
              <a:t>Stay away from little kids, no kissing </a:t>
            </a:r>
            <a:r>
              <a:rPr lang="en-AU" dirty="0" smtClean="0"/>
              <a:t>babies</a:t>
            </a:r>
          </a:p>
          <a:p>
            <a:pPr>
              <a:lnSpc>
                <a:spcPct val="100000"/>
              </a:lnSpc>
            </a:pPr>
            <a:endParaRPr lang="en-AU" dirty="0"/>
          </a:p>
          <a:p>
            <a:pPr>
              <a:lnSpc>
                <a:spcPct val="100000"/>
              </a:lnSpc>
            </a:pPr>
            <a:r>
              <a:rPr lang="en-AU" sz="3600" b="1" dirty="0">
                <a:solidFill>
                  <a:srgbClr val="FF0000"/>
                </a:solidFill>
              </a:rPr>
              <a:t>Do this to help protect your </a:t>
            </a:r>
          </a:p>
          <a:p>
            <a:pPr>
              <a:lnSpc>
                <a:spcPct val="100000"/>
              </a:lnSpc>
            </a:pPr>
            <a:r>
              <a:rPr lang="en-AU" sz="3600" b="1" dirty="0">
                <a:solidFill>
                  <a:srgbClr val="FF0000"/>
                </a:solidFill>
              </a:rPr>
              <a:t>community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9262" y="251092"/>
            <a:ext cx="3886545" cy="55603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526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564" y="434110"/>
            <a:ext cx="11684000" cy="64238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>
                <a:latin typeface="LatoLatin Semibold" panose="020F0502020204030203" pitchFamily="34" charset="0"/>
              </a:rPr>
              <a:t>If you have been with someone who gets sick with COVID-19, the clinic may ask you to stay in</a:t>
            </a:r>
          </a:p>
          <a:p>
            <a:pPr marL="0" indent="0">
              <a:buNone/>
            </a:pPr>
            <a:r>
              <a:rPr lang="en-AU" dirty="0" smtClean="0">
                <a:latin typeface="LatoLatin Semibold" panose="020F0502020204030203" pitchFamily="34" charset="0"/>
              </a:rPr>
              <a:t> </a:t>
            </a:r>
            <a:r>
              <a:rPr lang="en-AU" sz="4000" dirty="0" smtClean="0">
                <a:solidFill>
                  <a:srgbClr val="FF0000"/>
                </a:solidFill>
                <a:latin typeface="LatoLatin Semibold" panose="020F0502020204030203" pitchFamily="34" charset="0"/>
              </a:rPr>
              <a:t>‘Isolation’</a:t>
            </a:r>
            <a:endParaRPr lang="en-AU" sz="4000" dirty="0">
              <a:latin typeface="LatoLatin Semibold" panose="020F050202020403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Latin Semibold" panose="020F0502020204030203" pitchFamily="34" charset="0"/>
              </a:rPr>
              <a:t>Stay at home, in your own room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Latin Semibold" panose="020F0502020204030203" pitchFamily="34" charset="0"/>
              </a:rPr>
              <a:t>If you leave your room, wear a mask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Latin Semibold" panose="020F0502020204030203" pitchFamily="34" charset="0"/>
              </a:rPr>
              <a:t>Stay </a:t>
            </a:r>
            <a:r>
              <a:rPr lang="en-AU" dirty="0">
                <a:latin typeface="LatoLatin Semibold" panose="020F0502020204030203" pitchFamily="34" charset="0"/>
              </a:rPr>
              <a:t>1-2m away from </a:t>
            </a:r>
            <a:r>
              <a:rPr lang="en-AU" dirty="0" smtClean="0">
                <a:latin typeface="LatoLatin Semibold" panose="020F0502020204030203" pitchFamily="34" charset="0"/>
              </a:rPr>
              <a:t>everyone (2 </a:t>
            </a:r>
            <a:r>
              <a:rPr lang="en-AU" dirty="0">
                <a:latin typeface="LatoLatin Semibold" panose="020F0502020204030203" pitchFamily="34" charset="0"/>
              </a:rPr>
              <a:t>big steps</a:t>
            </a:r>
            <a:r>
              <a:rPr lang="en-AU" dirty="0" smtClean="0">
                <a:latin typeface="LatoLatin Semibold" panose="020F0502020204030203" pitchFamily="34" charset="0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Latin Semibold" panose="020F0502020204030203" pitchFamily="34" charset="0"/>
              </a:rPr>
              <a:t>You can talk to </a:t>
            </a:r>
            <a:r>
              <a:rPr lang="en-AU" dirty="0">
                <a:latin typeface="LatoLatin Semibold" panose="020F0502020204030203" pitchFamily="34" charset="0"/>
              </a:rPr>
              <a:t>family </a:t>
            </a:r>
            <a:r>
              <a:rPr lang="en-AU" dirty="0" smtClean="0">
                <a:latin typeface="LatoLatin Semibold" panose="020F0502020204030203" pitchFamily="34" charset="0"/>
              </a:rPr>
              <a:t>on the phone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 smtClean="0">
                <a:latin typeface="LatoLatin Semibold" panose="020F0502020204030203" pitchFamily="34" charset="0"/>
              </a:rPr>
              <a:t>Family can bring you good food </a:t>
            </a:r>
            <a:endParaRPr lang="en-AU" dirty="0">
              <a:latin typeface="LatoLatin Semibold" panose="020F050202020403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dirty="0">
                <a:latin typeface="LatoLatin Semibold" panose="020F0502020204030203" pitchFamily="34" charset="0"/>
              </a:rPr>
              <a:t>A</a:t>
            </a:r>
            <a:r>
              <a:rPr lang="en-AU" dirty="0" smtClean="0">
                <a:latin typeface="LatoLatin Semibold" panose="020F0502020204030203" pitchFamily="34" charset="0"/>
              </a:rPr>
              <a:t> nurse or doctor will call you each day to check you are ok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AU" b="1" dirty="0" smtClean="0">
                <a:solidFill>
                  <a:srgbClr val="FF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Isolation is the best way to stop infection spreading to other</a:t>
            </a:r>
            <a:r>
              <a:rPr lang="en-AU" b="1" dirty="0">
                <a:solidFill>
                  <a:srgbClr val="FF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</a:t>
            </a:r>
            <a:r>
              <a:rPr lang="en-AU" b="1" dirty="0" smtClean="0">
                <a:solidFill>
                  <a:srgbClr val="FF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people</a:t>
            </a:r>
          </a:p>
          <a:p>
            <a:endParaRPr lang="en-AU" dirty="0">
              <a:latin typeface="Comic Sans MS" panose="030F0702030302020204" pitchFamily="66" charset="0"/>
            </a:endParaRPr>
          </a:p>
          <a:p>
            <a:endParaRPr lang="en-AU" dirty="0" smtClean="0">
              <a:latin typeface="Comic Sans MS" panose="030F0702030302020204" pitchFamily="66" charset="0"/>
            </a:endParaRPr>
          </a:p>
          <a:p>
            <a:endParaRPr lang="en-AU" dirty="0">
              <a:latin typeface="Comic Sans MS" panose="030F0702030302020204" pitchFamily="66" charset="0"/>
            </a:endParaRPr>
          </a:p>
          <a:p>
            <a:endParaRPr lang="en-AU" dirty="0"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31" y="6019737"/>
            <a:ext cx="2040596" cy="747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050339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1 - Title and general content with Arafura Blue">
  <a:themeElements>
    <a:clrScheme name="NTG brand colours">
      <a:dk1>
        <a:srgbClr val="1F1F5F"/>
      </a:dk1>
      <a:lt1>
        <a:sysClr val="window" lastClr="FFFFFF"/>
      </a:lt1>
      <a:dk2>
        <a:srgbClr val="E35205"/>
      </a:dk2>
      <a:lt2>
        <a:srgbClr val="FFFFFF"/>
      </a:lt2>
      <a:accent1>
        <a:srgbClr val="C25062"/>
      </a:accent1>
      <a:accent2>
        <a:srgbClr val="127CC0"/>
      </a:accent2>
      <a:accent3>
        <a:srgbClr val="007E91"/>
      </a:accent3>
      <a:accent4>
        <a:srgbClr val="980044"/>
      </a:accent4>
      <a:accent5>
        <a:srgbClr val="845278"/>
      </a:accent5>
      <a:accent6>
        <a:srgbClr val="1E5E5E"/>
      </a:accent6>
      <a:hlink>
        <a:srgbClr val="0563C1"/>
      </a:hlink>
      <a:folHlink>
        <a:srgbClr val="8C4799"/>
      </a:folHlink>
    </a:clrScheme>
    <a:fontScheme name="NT Government brand">
      <a:majorFont>
        <a:latin typeface="Lato Semibol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tg-presentation.potx" id="{B6EA23F7-C243-4A06-83A7-A8C8D53C1610}" vid="{D8327957-713F-41B1-9661-DCA3CDC513F4}"/>
    </a:ext>
  </a:extLst>
</a:theme>
</file>

<file path=ppt/theme/theme2.xml><?xml version="1.0" encoding="utf-8"?>
<a:theme xmlns:a="http://schemas.openxmlformats.org/drawingml/2006/main" name="Section 2 - Body content with secondary colours">
  <a:themeElements>
    <a:clrScheme name="NTG brand colours">
      <a:dk1>
        <a:srgbClr val="1F1F5F"/>
      </a:dk1>
      <a:lt1>
        <a:sysClr val="window" lastClr="FFFFFF"/>
      </a:lt1>
      <a:dk2>
        <a:srgbClr val="E35205"/>
      </a:dk2>
      <a:lt2>
        <a:srgbClr val="FFFFFF"/>
      </a:lt2>
      <a:accent1>
        <a:srgbClr val="C25062"/>
      </a:accent1>
      <a:accent2>
        <a:srgbClr val="127CC0"/>
      </a:accent2>
      <a:accent3>
        <a:srgbClr val="007E91"/>
      </a:accent3>
      <a:accent4>
        <a:srgbClr val="980044"/>
      </a:accent4>
      <a:accent5>
        <a:srgbClr val="845278"/>
      </a:accent5>
      <a:accent6>
        <a:srgbClr val="1E5E5E"/>
      </a:accent6>
      <a:hlink>
        <a:srgbClr val="0563C1"/>
      </a:hlink>
      <a:folHlink>
        <a:srgbClr val="8C4799"/>
      </a:folHlink>
    </a:clrScheme>
    <a:fontScheme name="NT Government brand">
      <a:majorFont>
        <a:latin typeface="Lato Semibold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tg-presentation.potx" id="{B6EA23F7-C243-4A06-83A7-A8C8D53C1610}" vid="{A8131350-6BDB-4DDC-B3A9-1C6A1E3E2730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ntg-presentation_1</Template>
  <TotalTime>2323</TotalTime>
  <Words>443</Words>
  <Application>Microsoft Office PowerPoint</Application>
  <PresentationFormat>Widescreen</PresentationFormat>
  <Paragraphs>60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Calibri</vt:lpstr>
      <vt:lpstr>Comic Sans MS</vt:lpstr>
      <vt:lpstr>Lato</vt:lpstr>
      <vt:lpstr>Lato Black</vt:lpstr>
      <vt:lpstr>Lato Light</vt:lpstr>
      <vt:lpstr>Lato Semibold</vt:lpstr>
      <vt:lpstr>LatoLatin Semibold</vt:lpstr>
      <vt:lpstr>Section 1 - Title and general content with Arafura Blue</vt:lpstr>
      <vt:lpstr>Section 2 - Body content with secondary colours</vt:lpstr>
      <vt:lpstr>Coronavirus (COVID-19) Stop the spread </vt:lpstr>
      <vt:lpstr>What is Coronavirus?</vt:lpstr>
      <vt:lpstr>COVID-19 Sickness – how it makes you feel</vt:lpstr>
      <vt:lpstr>How does it spread?</vt:lpstr>
      <vt:lpstr>Stop the spread</vt:lpstr>
      <vt:lpstr>Stop the spread!</vt:lpstr>
      <vt:lpstr>Do I need a mask?</vt:lpstr>
      <vt:lpstr>If you get sick - be aware</vt:lpstr>
      <vt:lpstr>PowerPoint Presentation</vt:lpstr>
      <vt:lpstr>Staying strong when you are sick</vt:lpstr>
    </vt:vector>
  </TitlesOfParts>
  <Company>Northern Territory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COVID-19 Remote clinics</dc:title>
  <dc:creator>Northern Territory Government</dc:creator>
  <cp:lastModifiedBy>Andrea Ruske</cp:lastModifiedBy>
  <cp:revision>27</cp:revision>
  <dcterms:created xsi:type="dcterms:W3CDTF">2020-03-03T23:01:37Z</dcterms:created>
  <dcterms:modified xsi:type="dcterms:W3CDTF">2020-03-13T03:30:39Z</dcterms:modified>
</cp:coreProperties>
</file>